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77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1EFFD-05BB-4DD0-B4BE-3A709A5C2FFC}" type="datetimeFigureOut">
              <a:rPr lang="ko-KR" altLang="en-US" smtClean="0"/>
              <a:t>2023-08-26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04316-DFA6-4C03-B445-FDDE157DE7EC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23" name="그림 22" descr="텍스트, 스크린샷, 직사각형, 라인이(가) 표시된 사진&#10;&#10;자동 생성된 설명">
            <a:extLst>
              <a:ext uri="{FF2B5EF4-FFF2-40B4-BE49-F238E27FC236}">
                <a16:creationId xmlns:a16="http://schemas.microsoft.com/office/drawing/2014/main" id="{E4F02C39-F99F-5DD1-2E66-043F640CA1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512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스크린샷, 라인, 디자인이(가) 표시된 사진&#10;&#10;자동 생성된 설명">
            <a:extLst>
              <a:ext uri="{FF2B5EF4-FFF2-40B4-BE49-F238E27FC236}">
                <a16:creationId xmlns:a16="http://schemas.microsoft.com/office/drawing/2014/main" id="{4C192642-CDF8-8EF9-1FA4-6E36F720BA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841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1EFFD-05BB-4DD0-B4BE-3A709A5C2FFC}" type="datetimeFigureOut">
              <a:rPr lang="ko-KR" altLang="en-US" smtClean="0"/>
              <a:t>2023-08-26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04316-DFA6-4C03-B445-FDDE157DE7EC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9" name="그림 8" descr="텍스트, 스크린샷, 라인, 직사각형이(가) 표시된 사진&#10;&#10;자동 생성된 설명">
            <a:extLst>
              <a:ext uri="{FF2B5EF4-FFF2-40B4-BE49-F238E27FC236}">
                <a16:creationId xmlns:a16="http://schemas.microsoft.com/office/drawing/2014/main" id="{CE7E41EA-FCD8-CEF9-CF69-B85D3D2265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434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1EFFD-05BB-4DD0-B4BE-3A709A5C2FFC}" type="datetimeFigureOut">
              <a:rPr lang="ko-KR" altLang="en-US" smtClean="0"/>
              <a:t>2023-08-26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04316-DFA6-4C03-B445-FDDE157DE7EC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9" name="그림 8" descr="스크린샷, 라인, 디자인이(가) 표시된 사진&#10;&#10;자동 생성된 설명">
            <a:extLst>
              <a:ext uri="{FF2B5EF4-FFF2-40B4-BE49-F238E27FC236}">
                <a16:creationId xmlns:a16="http://schemas.microsoft.com/office/drawing/2014/main" id="{1D527C0F-6331-93E9-400D-5F8F5FA7DE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843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1EFFD-05BB-4DD0-B4BE-3A709A5C2FFC}" type="datetimeFigureOut">
              <a:rPr lang="ko-KR" altLang="en-US" smtClean="0"/>
              <a:t>2023-08-26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04316-DFA6-4C03-B445-FDDE157DE7EC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8" name="그림 7" descr="텍스트, 스크린샷, 폰트, 그래픽이(가) 표시된 사진&#10;&#10;자동 생성된 설명">
            <a:extLst>
              <a:ext uri="{FF2B5EF4-FFF2-40B4-BE49-F238E27FC236}">
                <a16:creationId xmlns:a16="http://schemas.microsoft.com/office/drawing/2014/main" id="{9E0E2903-C514-20C2-CD63-578C8532F7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906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1EFFD-05BB-4DD0-B4BE-3A709A5C2FFC}" type="datetimeFigureOut">
              <a:rPr lang="ko-KR" altLang="en-US" smtClean="0"/>
              <a:t>2023-08-26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04316-DFA6-4C03-B445-FDDE157DE7EC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8" name="그림 7" descr="스크린샷, 일렉트릭 블루, 블루, 그래픽이(가) 표시된 사진&#10;&#10;자동 생성된 설명">
            <a:extLst>
              <a:ext uri="{FF2B5EF4-FFF2-40B4-BE49-F238E27FC236}">
                <a16:creationId xmlns:a16="http://schemas.microsoft.com/office/drawing/2014/main" id="{81762894-0DBF-3C6F-8F12-65BC2DB3E5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175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1EFFD-05BB-4DD0-B4BE-3A709A5C2FFC}" type="datetimeFigureOut">
              <a:rPr lang="ko-KR" altLang="en-US" smtClean="0"/>
              <a:t>2023-08-26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04316-DFA6-4C03-B445-FDDE157DE7EC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9" name="그림 8" descr="텍스트, 스크린샷, 폰트, 그래픽이(가) 표시된 사진&#10;&#10;자동 생성된 설명">
            <a:extLst>
              <a:ext uri="{FF2B5EF4-FFF2-40B4-BE49-F238E27FC236}">
                <a16:creationId xmlns:a16="http://schemas.microsoft.com/office/drawing/2014/main" id="{DE0A3514-EA80-8E30-6DD6-58FA9CBA24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187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1EFFD-05BB-4DD0-B4BE-3A709A5C2FFC}" type="datetimeFigureOut">
              <a:rPr lang="ko-KR" altLang="en-US" smtClean="0"/>
              <a:t>2023-08-26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04316-DFA6-4C03-B445-FDDE157DE7EC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9" name="그림 8" descr="스크린샷, 일렉트릭 블루, 블루, 그래픽이(가) 표시된 사진&#10;&#10;자동 생성된 설명">
            <a:extLst>
              <a:ext uri="{FF2B5EF4-FFF2-40B4-BE49-F238E27FC236}">
                <a16:creationId xmlns:a16="http://schemas.microsoft.com/office/drawing/2014/main" id="{227601DB-836E-1D68-5306-1BAC6F3C6E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698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1EFFD-05BB-4DD0-B4BE-3A709A5C2FFC}" type="datetimeFigureOut">
              <a:rPr lang="ko-KR" altLang="en-US" smtClean="0"/>
              <a:t>2023-08-26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804316-DFA6-4C03-B445-FDDE157DE7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6558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1" r:id="rId4"/>
    <p:sldLayoutId id="2147483663" r:id="rId5"/>
    <p:sldLayoutId id="2147483664" r:id="rId6"/>
    <p:sldLayoutId id="2147483651" r:id="rId7"/>
    <p:sldLayoutId id="2147483662" r:id="rId8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328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0557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6275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4774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1086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09267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0</Words>
  <Application>Microsoft Office PowerPoint</Application>
  <PresentationFormat>와이드스크린</PresentationFormat>
  <Paragraphs>0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9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 윤희</dc:creator>
  <cp:lastModifiedBy>미리</cp:lastModifiedBy>
  <cp:revision>3</cp:revision>
  <dcterms:created xsi:type="dcterms:W3CDTF">2022-10-06T07:31:40Z</dcterms:created>
  <dcterms:modified xsi:type="dcterms:W3CDTF">2023-08-26T09:34:55Z</dcterms:modified>
</cp:coreProperties>
</file>